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Override3.xml" ContentType="application/vnd.openxmlformats-officedocument.themeOverride+xml"/>
  <Override PartName="/ppt/theme/themeOverride4.xml" ContentType="application/vnd.openxmlformats-officedocument.themeOverr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7"/>
  </p:handout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761163" cy="99425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13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2905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0CEA3F1-AC0F-4F9A-90FC-49E00665AB94}" type="datetimeFigureOut">
              <a:rPr lang="en-US"/>
              <a:pPr>
                <a:defRPr/>
              </a:pPr>
              <a:t>3/22/2010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2905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074E32F-09EA-4508-924F-860E143D5A2A}" type="slidenum">
              <a:rPr lang="en-IE"/>
              <a:pPr>
                <a:defRPr/>
              </a:pPr>
              <a:t>‹#›</a:t>
            </a:fld>
            <a:endParaRPr lang="en-I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1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B854F7F9-4354-4460-BEA7-1F9D1FFC3987}" type="datetimeFigureOut">
              <a:rPr lang="en-US"/>
              <a:pPr>
                <a:defRPr/>
              </a:pPr>
              <a:t>3/22/2010</a:t>
            </a:fld>
            <a:endParaRPr lang="en-US" dirty="0"/>
          </a:p>
        </p:txBody>
      </p:sp>
      <p:sp>
        <p:nvSpPr>
          <p:cNvPr id="12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B988CA58-1903-4837-98DC-AEAC2102065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39E342-1ECC-42E6-848F-00F5CC91A7CF}" type="datetimeFigureOut">
              <a:rPr lang="en-US"/>
              <a:pPr>
                <a:defRPr/>
              </a:pPr>
              <a:t>3/22/2010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1485F3-7A3C-4B51-AC7A-398807FD74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15667D-C8D6-4A2B-977D-EB8DA4885610}" type="datetimeFigureOut">
              <a:rPr lang="en-US"/>
              <a:pPr>
                <a:defRPr/>
              </a:pPr>
              <a:t>3/22/2010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944AA7-EA59-4D0A-BFBA-08B4C015A3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7AEB59-263C-4375-9224-005C3C85A288}" type="datetimeFigureOut">
              <a:rPr lang="en-US"/>
              <a:pPr>
                <a:defRPr/>
              </a:pPr>
              <a:t>3/22/2010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3F1A8F-9981-4439-8666-CC95FE139C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Chevron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FDF4F55-2383-4111-93A0-0829151FA1CB}" type="datetimeFigureOut">
              <a:rPr lang="en-US"/>
              <a:pPr>
                <a:defRPr/>
              </a:pPr>
              <a:t>3/22/2010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D415508-8ADB-4C06-8EB4-450890F42C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C4DD959-3BF6-4BA6-96A9-CF6C269D2943}" type="datetimeFigureOut">
              <a:rPr lang="en-US"/>
              <a:pPr>
                <a:defRPr/>
              </a:pPr>
              <a:t>3/22/2010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F80C030-0634-410E-994C-642A911752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B78ABEE-D12F-4E2D-9AA7-E303339D68BE}" type="datetimeFigureOut">
              <a:rPr lang="en-US"/>
              <a:pPr>
                <a:defRPr/>
              </a:pPr>
              <a:t>3/22/2010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4C097B-0B3C-43B5-B504-A875C091EE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576D031-73A3-43A7-98B1-128C4C801694}" type="datetimeFigureOut">
              <a:rPr lang="en-US"/>
              <a:pPr>
                <a:defRPr/>
              </a:pPr>
              <a:t>3/22/2010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A30F394-2F29-43F8-99E2-BF8F33BEBE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C49652-D362-4D21-9116-264ACB322A24}" type="datetimeFigureOut">
              <a:rPr lang="en-US"/>
              <a:pPr>
                <a:defRPr/>
              </a:pPr>
              <a:t>3/22/2010</a:t>
            </a:fld>
            <a:endParaRPr lang="en-US" dirty="0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A07B06-6110-403D-82BB-D0DD371614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DF6BD0A-5A69-47EB-9160-7C943BB476D2}" type="datetimeFigureOut">
              <a:rPr lang="en-US"/>
              <a:pPr>
                <a:defRPr/>
              </a:pPr>
              <a:t>3/22/2010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1282ADE-A5B1-4484-8D12-98E1AC2AA7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Right Triangle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Chevron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D9593576-2521-4A07-8A02-4BF7D672FE40}" type="datetimeFigureOut">
              <a:rPr lang="en-US"/>
              <a:pPr>
                <a:defRPr/>
              </a:pPr>
              <a:t>3/22/2010</a:t>
            </a:fld>
            <a:endParaRPr lang="en-US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CBCC1375-5A39-49AF-AEF1-1BC8DC25D6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C049E965-062E-49E5-B689-6E1CF1C6A3B1}" type="datetimeFigureOut">
              <a:rPr lang="en-US"/>
              <a:pPr>
                <a:defRPr/>
              </a:pPr>
              <a:t>3/22/2010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9F7CFF23-FA3F-4F47-9FAC-F1F228431A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15" r:id="rId2"/>
    <p:sldLayoutId id="2147483720" r:id="rId3"/>
    <p:sldLayoutId id="2147483721" r:id="rId4"/>
    <p:sldLayoutId id="2147483722" r:id="rId5"/>
    <p:sldLayoutId id="2147483723" r:id="rId6"/>
    <p:sldLayoutId id="2147483716" r:id="rId7"/>
    <p:sldLayoutId id="2147483724" r:id="rId8"/>
    <p:sldLayoutId id="2147483725" r:id="rId9"/>
    <p:sldLayoutId id="2147483717" r:id="rId10"/>
    <p:sldLayoutId id="214748371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maria.taylor@deafhear.ie" TargetMode="External"/><Relationship Id="rId2" Type="http://schemas.openxmlformats.org/officeDocument/2006/relationships/hyperlink" Target="mailto:orla.moore@deafhear.ie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910" y="785794"/>
            <a:ext cx="7772400" cy="1829761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IE" dirty="0" smtClean="0"/>
              <a:t>“Providing services to People with Disabilities”</a:t>
            </a:r>
            <a:endParaRPr lang="en-IE" dirty="0"/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685800" y="3611563"/>
            <a:ext cx="7772400" cy="1603375"/>
          </a:xfrm>
        </p:spPr>
        <p:txBody>
          <a:bodyPr/>
          <a:lstStyle/>
          <a:p>
            <a:pPr marR="0" eaLnBrk="1" hangingPunct="1"/>
            <a:r>
              <a:rPr lang="en-IE" smtClean="0"/>
              <a:t>A presentation by</a:t>
            </a:r>
          </a:p>
          <a:p>
            <a:pPr marR="0" eaLnBrk="1" hangingPunct="1"/>
            <a:r>
              <a:rPr lang="en-IE" smtClean="0"/>
              <a:t>DeafHear.ie</a:t>
            </a:r>
          </a:p>
          <a:p>
            <a:pPr marR="0" eaLnBrk="1" hangingPunct="1"/>
            <a:endParaRPr lang="en-IE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IE" smtClean="0"/>
              <a:t>Maria Taylor</a:t>
            </a:r>
          </a:p>
          <a:p>
            <a:pPr eaLnBrk="1" hangingPunct="1"/>
            <a:r>
              <a:rPr lang="en-IE" smtClean="0"/>
              <a:t>Family Support Worker</a:t>
            </a:r>
          </a:p>
          <a:p>
            <a:pPr eaLnBrk="1" hangingPunct="1"/>
            <a:r>
              <a:rPr lang="en-IE" smtClean="0"/>
              <a:t>DeafHear.ie (Formally NAD)</a:t>
            </a:r>
          </a:p>
          <a:p>
            <a:pPr eaLnBrk="1" hangingPunct="1"/>
            <a:r>
              <a:rPr lang="en-IE" smtClean="0"/>
              <a:t>12 Resource Centres Nationwide</a:t>
            </a:r>
          </a:p>
          <a:p>
            <a:pPr eaLnBrk="1" hangingPunct="1"/>
            <a:r>
              <a:rPr lang="en-IE" smtClean="0"/>
              <a:t>Mission Statement: Promote the right of every deaf and hard of hearing person to enjoy an equality of opportunity in all aspects of life, &amp; to develop full independence and citizenship. </a:t>
            </a:r>
          </a:p>
          <a:p>
            <a:pPr eaLnBrk="1" hangingPunct="1"/>
            <a:r>
              <a:rPr lang="en-IE" smtClean="0"/>
              <a:t>Philosophy: To envisage a world where deafness &amp; hearing loss is not a barrier to opportunity, participation or independence.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IE" dirty="0" smtClean="0"/>
              <a:t>About Us </a:t>
            </a:r>
            <a:endParaRPr lang="en-IE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IE" smtClean="0"/>
          </a:p>
          <a:p>
            <a:pPr eaLnBrk="1" hangingPunct="1"/>
            <a:r>
              <a:rPr lang="en-IE" smtClean="0"/>
              <a:t>Typical clients: Profoundly Deaf &amp; Hard of Hearing </a:t>
            </a:r>
          </a:p>
          <a:p>
            <a:pPr eaLnBrk="1" hangingPunct="1"/>
            <a:r>
              <a:rPr lang="en-IE" smtClean="0"/>
              <a:t>Unique service where we can communicate with clients using their preferred language – Sign Language</a:t>
            </a:r>
          </a:p>
          <a:p>
            <a:pPr eaLnBrk="1" hangingPunct="1"/>
            <a:r>
              <a:rPr lang="en-IE" smtClean="0"/>
              <a:t>We work &amp; advocate on behalf of our members using their language</a:t>
            </a:r>
          </a:p>
          <a:p>
            <a:pPr eaLnBrk="1" hangingPunct="1"/>
            <a:r>
              <a:rPr lang="en-IE" smtClean="0"/>
              <a:t>Area of expertise: Deafness and hearing loss. </a:t>
            </a:r>
          </a:p>
          <a:p>
            <a:pPr eaLnBrk="1" hangingPunct="1">
              <a:buFont typeface="Wingdings 3" pitchFamily="18" charset="2"/>
              <a:buNone/>
            </a:pPr>
            <a:endParaRPr lang="en-IE" smtClean="0"/>
          </a:p>
          <a:p>
            <a:pPr eaLnBrk="1" hangingPunct="1"/>
            <a:endParaRPr lang="en-IE" smtClean="0"/>
          </a:p>
          <a:p>
            <a:pPr eaLnBrk="1" hangingPunct="1"/>
            <a:endParaRPr lang="en-IE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IE" dirty="0" smtClean="0"/>
              <a:t>About Our Service</a:t>
            </a:r>
            <a:endParaRPr lang="en-IE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IE" smtClean="0"/>
              <a:t>My experience to date… </a:t>
            </a:r>
          </a:p>
          <a:p>
            <a:pPr eaLnBrk="1" hangingPunct="1"/>
            <a:r>
              <a:rPr lang="en-IE" smtClean="0"/>
              <a:t>DeafHear established in 1963</a:t>
            </a:r>
          </a:p>
          <a:p>
            <a:pPr eaLnBrk="1" hangingPunct="1"/>
            <a:r>
              <a:rPr lang="en-IE" smtClean="0"/>
              <a:t>We would like to maintain and strengthen our existing interaction with other service providers in the future.</a:t>
            </a:r>
          </a:p>
          <a:p>
            <a:pPr eaLnBrk="1" hangingPunct="1"/>
            <a:r>
              <a:rPr lang="en-IE" smtClean="0"/>
              <a:t>It is imperative to be Deaf Aware &amp; to enable Deaf and Hard of Hearing persons the opportunity to be fully included in society.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IE" dirty="0" smtClean="0"/>
              <a:t>Experience &amp; Outlook	</a:t>
            </a:r>
            <a:endParaRPr lang="en-IE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IE" smtClean="0"/>
              <a:t>DeafHear.ie, Abbeyville Centre, Abbeyville, Sligo</a:t>
            </a:r>
          </a:p>
          <a:p>
            <a:pPr eaLnBrk="1" hangingPunct="1"/>
            <a:r>
              <a:rPr lang="en-IE" smtClean="0"/>
              <a:t>Ph: 071-9194975 / Fax: 071-9148868</a:t>
            </a:r>
          </a:p>
          <a:p>
            <a:pPr eaLnBrk="1" hangingPunct="1"/>
            <a:r>
              <a:rPr lang="en-IE" smtClean="0"/>
              <a:t>E-Mail: </a:t>
            </a:r>
            <a:r>
              <a:rPr lang="en-IE" smtClean="0">
                <a:hlinkClick r:id="rId2"/>
              </a:rPr>
              <a:t>orla.moore@deafhear.ie</a:t>
            </a:r>
            <a:endParaRPr lang="en-IE" smtClean="0"/>
          </a:p>
          <a:p>
            <a:pPr eaLnBrk="1" hangingPunct="1"/>
            <a:endParaRPr lang="en-IE" smtClean="0"/>
          </a:p>
          <a:p>
            <a:pPr eaLnBrk="1" hangingPunct="1"/>
            <a:r>
              <a:rPr lang="en-IE" smtClean="0"/>
              <a:t>DeafHear.ie, Sensory Resource Centre, Justice Walsh Road, Letterkenny, Co. Donegal</a:t>
            </a:r>
          </a:p>
          <a:p>
            <a:pPr eaLnBrk="1" hangingPunct="1"/>
            <a:r>
              <a:rPr lang="en-IE" smtClean="0"/>
              <a:t>Ph: 074-9188252 / Fax: 074-9188240</a:t>
            </a:r>
          </a:p>
          <a:p>
            <a:pPr eaLnBrk="1" hangingPunct="1"/>
            <a:r>
              <a:rPr lang="en-IE" smtClean="0"/>
              <a:t>E-Mail: </a:t>
            </a:r>
            <a:r>
              <a:rPr lang="en-IE" smtClean="0">
                <a:hlinkClick r:id="rId3"/>
              </a:rPr>
              <a:t>maria.taylor@deafhear.ie</a:t>
            </a:r>
            <a:endParaRPr lang="en-IE" smtClean="0"/>
          </a:p>
          <a:p>
            <a:pPr eaLnBrk="1" hangingPunct="1">
              <a:buFont typeface="Wingdings 3" pitchFamily="18" charset="2"/>
              <a:buNone/>
            </a:pPr>
            <a:endParaRPr lang="en-IE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IE" dirty="0" smtClean="0"/>
              <a:t>Contact Details</a:t>
            </a:r>
            <a:endParaRPr lang="en-IE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141</TotalTime>
  <Words>232</Words>
  <Application>Microsoft Office PowerPoint</Application>
  <PresentationFormat>On-screen Show (4:3)</PresentationFormat>
  <Paragraphs>30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Lucida Sans Unicode</vt:lpstr>
      <vt:lpstr>Wingdings 3</vt:lpstr>
      <vt:lpstr>Verdana</vt:lpstr>
      <vt:lpstr>Wingdings 2</vt:lpstr>
      <vt:lpstr>Calibri</vt:lpstr>
      <vt:lpstr>Concourse</vt:lpstr>
      <vt:lpstr>“Providing services to People with Disabilities”</vt:lpstr>
      <vt:lpstr>About Us </vt:lpstr>
      <vt:lpstr>About Our Service</vt:lpstr>
      <vt:lpstr>Experience &amp; Outlook </vt:lpstr>
      <vt:lpstr>Contact Details</vt:lpstr>
    </vt:vector>
  </TitlesOfParts>
  <Company>Disability Federation of Ireland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“Providing services to People with Disabilities”</dc:title>
  <dc:creator>marcushufsky</dc:creator>
  <cp:lastModifiedBy>marcushufsky</cp:lastModifiedBy>
  <cp:revision>10</cp:revision>
  <dcterms:created xsi:type="dcterms:W3CDTF">2010-02-25T14:04:59Z</dcterms:created>
  <dcterms:modified xsi:type="dcterms:W3CDTF">2010-03-22T15:04:39Z</dcterms:modified>
</cp:coreProperties>
</file>